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337D17-DBAE-4ECD-8050-2FDD00823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5BA437A-068D-48D7-A566-B37B211B5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FF1DA3-9815-4F0D-83A2-B3D6003D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FEA742-4A77-4A72-847A-52BDC6CC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FE4D56-E2CB-48A9-ABD4-B8F37A99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8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6C3F2C-8AA3-4882-9ACC-9CAF5315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48C44FB-D1E4-47B3-AF07-6E485526D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20798B-9339-4DF0-92A2-7BFE9B2F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767E0F-CD5B-41C1-B8D9-1E347AF9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B73157-97B9-4F36-BB92-09964609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3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0709A9F-6749-4AB3-BA00-EBEA66480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8B0F2EE-9B65-4EE7-A99E-2E765AF5C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4A338A-010A-4D23-AF97-7885644A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D65833-F7ED-40D8-822C-D3A26254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FC87CD-F66A-4BB1-B56B-669185D7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0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8F1199-6BC9-41B2-86D8-5E84D516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E70B0C0-A547-4F7B-8720-FEBD99E4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85B87CF-88A8-4859-BF6E-B5EBF813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9E38A9-E883-498C-AE1D-B1048CE1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5D6A26-C6D6-45C0-B602-700F31DE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8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A6343A-7C72-4757-A333-6F648A28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609836A-99A2-4B63-8B67-C371556F6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C902B6-ED57-4141-9C19-4F839F6E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5A8071-FF84-419E-BEA1-00DFFEA4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5CC48D-62D3-408A-AEFB-60DCF747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8C2976-7235-43B2-84BA-3A9F1A8C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117A2B-F419-4088-9987-41C032798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A3B66AF-F0D2-473F-B44E-866F083B5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8E9CA5-A52B-4DF2-B11F-080D9E779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B9A92B-3ADA-4E52-9CD8-BF3522E4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5EED876-A41A-49A6-A08C-4B3E83A6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8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BE68A0-15C1-4F9B-9FAD-C8FAFA734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121DB4-2429-403B-858F-BB9D2371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0AB248-6288-49E8-A237-F4CFBB34B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63A603F-B412-40B9-B46A-EE85EB09A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ADB443-880F-41B2-8F93-8EF41CFB9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9BF12EA-BBF2-42CC-9B94-99C872E4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C9119ED-3DB8-4EBC-8A68-B93CA7E0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1503546-FFA8-4104-83A7-915D3739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4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5101A6-6E2B-474A-A846-221BB8C5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0790FF-3555-4AE8-8915-7C923545C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2491260-FC89-4F94-AC8F-68705EC97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12B2CA-8807-4E0B-BFE7-CBE6ABF2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6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4F800B9-1E91-4444-8362-958B271D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10A7594-29E3-4B9E-87BD-62A80A0B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C6DE3B-0995-438E-AB60-9CC3A8C7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1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BF39F6-AE4A-4D8E-BC1A-0315ABD1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D40287-9446-4D2C-AAF0-AAB0F4BB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E88782-2110-4995-8C53-E03BE0C91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DA6CF0D-E8DC-4552-BCDA-2A550CE1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74795D-B2F5-46A7-A9A0-83FD90FB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12FAB9-65C8-4420-82D5-312BFC3C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9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F86335-922A-4BE0-9304-F7B2FA2CA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49A1C0F-6E55-4254-9373-902099356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2B0DC0B-1479-41E7-9EDA-A31BDF40C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ECFD597-CD3F-4A1C-B657-18047AD5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43B413A-D18C-4828-A48F-9B71AD87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6582A38-6852-4320-A7E6-CEB7C85D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141F9AE-98AF-473F-94AE-9C97BECC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2328AEA-0B7E-458E-8BE9-49E87BE7F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D4A272-9A1F-4DE8-839C-4EF3CB66E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0CCA-4CAD-490B-91EF-3F222FF204C3}" type="datetimeFigureOut">
              <a:rPr lang="en-US" smtClean="0"/>
              <a:t>05/09/2021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2A9CE5-58E9-4C43-B3DD-09E64646A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EC9E77-AB82-43A6-A9FA-C1D445B77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90FC-8961-404D-B427-D15AF0538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2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83;p14" descr="photo-1434030216411-0b793f4b4173.jpg"/>
          <p:cNvPicPr preferRelativeResize="0"/>
          <p:nvPr/>
        </p:nvPicPr>
        <p:blipFill rotWithShape="1">
          <a:blip r:embed="rId2">
            <a:alphaModFix amt="15000"/>
          </a:blip>
          <a:srcRect t="28895" b="14855"/>
          <a:stretch/>
        </p:blipFill>
        <p:spPr>
          <a:xfrm>
            <a:off x="-90535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5F51E3-5280-4A14-9253-36B9F94F1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4502"/>
            <a:ext cx="12191999" cy="9124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BÀI 5: NGUYÊN TỐ HÓA HỌC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FFE6846-99E8-4B40-9126-4BBE00A74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230" y="1141441"/>
            <a:ext cx="11984236" cy="6064577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0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nl-N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Dấu hiệu nào đặc trưng cho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Kí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hiệu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nl-N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nl-NL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 cách đọc tên của các nguyên tố hóa học theo IUPAC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khối</a:t>
            </a:r>
            <a:endParaRPr lang="en-US" sz="30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1/42 SGK.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7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04ECF248-3147-472A-8753-69924509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9684"/>
          </a:xfrm>
        </p:spPr>
        <p:txBody>
          <a:bodyPr/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endParaRPr lang="vi-V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1BC079DE-5504-42CB-9805-01575C249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15" y="856634"/>
            <a:ext cx="10515600" cy="60013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3600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C; 5 O; 3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nitrogen;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calcium;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sodium.</a:t>
            </a:r>
          </a:p>
          <a:p>
            <a:pPr marL="0" indent="0" algn="just">
              <a:buNone/>
            </a:pPr>
            <a:endParaRPr lang="en-US" sz="3600" b="1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b="1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vi-VN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sánh </a:t>
            </a:r>
            <a:r>
              <a:rPr lang="en-US" sz="360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 Magnesium (Mg) nặng hay nhẹ hơn bao nhiêu lần 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vi-VN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a)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guyên 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 Carbon (C)</a:t>
            </a:r>
          </a:p>
          <a:p>
            <a:pPr marL="0" indent="0" algn="just">
              <a:buNone/>
            </a:pPr>
            <a:r>
              <a:rPr lang="vi-VN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guyên 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 Sulfur (S)</a:t>
            </a:r>
          </a:p>
          <a:p>
            <a:pPr marL="0" indent="0" algn="just">
              <a:buNone/>
            </a:pPr>
            <a:r>
              <a:rPr lang="vi-VN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guyên 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tử </a:t>
            </a:r>
            <a:r>
              <a:rPr lang="vi-VN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Aluminum (Al</a:t>
            </a:r>
            <a:r>
              <a:rPr lang="vi-VN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7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BÀI 5: NGUYÊN TỐ HÓA HỌC</vt:lpstr>
      <vt:lpstr>Bài tập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NỘI DUNG CHUẨN BỊ BÀI 5</dc:title>
  <dc:creator>Hung Le</dc:creator>
  <cp:lastModifiedBy>AutoBVT</cp:lastModifiedBy>
  <cp:revision>14</cp:revision>
  <dcterms:created xsi:type="dcterms:W3CDTF">2021-09-02T13:02:06Z</dcterms:created>
  <dcterms:modified xsi:type="dcterms:W3CDTF">2021-09-05T04:15:24Z</dcterms:modified>
</cp:coreProperties>
</file>